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1" r:id="rId6"/>
    <p:sldId id="275" r:id="rId7"/>
    <p:sldId id="283" r:id="rId8"/>
    <p:sldId id="284" r:id="rId9"/>
    <p:sldId id="285" r:id="rId10"/>
    <p:sldId id="269" r:id="rId11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332A"/>
    <a:srgbClr val="11B880"/>
    <a:srgbClr val="1639E8"/>
    <a:srgbClr val="1331C7"/>
    <a:srgbClr val="EBE35C"/>
    <a:srgbClr val="FFC000"/>
    <a:srgbClr val="F9D923"/>
    <a:srgbClr val="FFA002"/>
    <a:srgbClr val="FDD9D7"/>
    <a:srgbClr val="FBC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D3FB6-EC0A-B28C-4320-A08545BC6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846D6E-F1C3-2B10-F0FB-15584500D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18E0AE-7230-7451-60F7-3A7A47E9A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B603B1-AEEB-B8A9-3CAD-ADA0A0B9B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09258E-9F6F-3E67-AE02-46D3295C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9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FA4D8-6D70-C124-60F2-00236EE5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DE82F4-E76A-C645-912D-E4B2BFD21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3C02950-005D-A0E4-F9BB-2EFA6B538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9F5089B-263F-9984-CF5D-55756D4D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CC3786B-7387-03AE-2DF4-ECD5E25E1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5B5737-DBB3-D617-7A02-FF4AA83D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388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810EAB-4EB1-2F31-1879-C2A26F2A2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7906477-8F97-D47E-5CC6-3F7F2CE9E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45D63D4-C405-878B-BB27-311CAF247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B4CF84-747C-11E9-031D-B4104BB3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25F00E1-81C1-919F-ED76-96DCBD302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EDD638-2F1F-6CFE-A099-2B5C0DC6F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3756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457EA-15EB-87C8-DA07-FC9693CD5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5DB3D0A-D3AE-D18F-429F-732C5C415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016B28-4F5F-06FD-3148-FEFF5F94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FD22AE-FC46-C7DA-ACD4-2EAAD6C5A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039190-D8C7-D4BF-2F79-B8D1BFAA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180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745E6A-5E3E-15C0-5AD8-3546279C9A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1118655-9048-6265-94FB-C27F39C58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D236E9-AB75-FDD5-2738-0EBD55015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EE2C85-1503-9983-D02D-8EC1A7476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6A394A-0ACF-453C-C127-901168683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35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007B07-4021-0A14-B9A3-37E1D6B87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EACAF90-AC2D-955C-408C-357D1ECEC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B853031-6A33-024E-8694-638C794A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6EF72CA-020E-492E-E2E5-070FE36EC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2130E3C4-C59D-D45F-362B-515E4543A1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200" y="1881188"/>
            <a:ext cx="2743200" cy="3233737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Imagem 8">
            <a:extLst>
              <a:ext uri="{FF2B5EF4-FFF2-40B4-BE49-F238E27FC236}">
                <a16:creationId xmlns:a16="http://schemas.microsoft.com/office/drawing/2014/main" id="{6DD297CA-C1F0-7569-4224-F5983D86DB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23923" y="1881187"/>
            <a:ext cx="2936586" cy="3233737"/>
          </a:xfrm>
        </p:spPr>
        <p:txBody>
          <a:bodyPr/>
          <a:lstStyle/>
          <a:p>
            <a:endParaRPr lang="pt-BR"/>
          </a:p>
        </p:txBody>
      </p:sp>
      <p:sp>
        <p:nvSpPr>
          <p:cNvPr id="11" name="Espaço Reservado para Imagem 10">
            <a:extLst>
              <a:ext uri="{FF2B5EF4-FFF2-40B4-BE49-F238E27FC236}">
                <a16:creationId xmlns:a16="http://schemas.microsoft.com/office/drawing/2014/main" id="{A1BBFB8B-CAA7-E716-140C-877ADC6CFA0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10600" y="1881188"/>
            <a:ext cx="2743200" cy="323373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29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05819D-7BA6-8212-CEEF-738797F6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F1C57E-D22A-CDDA-67C7-477181C07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A14503-DB95-92D0-C544-41133B47D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917AE3-4F61-1ABC-92C1-9D73935B2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E10674-84BC-6419-EEA9-A94AB397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991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0C1FF-F2E4-CBDF-8D9C-0C2248376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1FB2E-B120-B9BD-6D52-11A7261AE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D0BAC9-86E9-287F-EF2E-208FB77B7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BC9787-669E-ECF6-EFE4-306B3C70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0A0B2D-43FD-AA64-FAF4-D7ED8A93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541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09497E-7AFF-2211-8FC9-CC7ABBEB8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83A1FE-9508-F473-79E7-E16FE9CF5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7920A1-31E9-6A4A-5178-9B53B18A8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E02A65-F3E6-2835-6C17-DFA484DC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02A6D1B-30D7-EA8C-0266-3FE41D7C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DA1516-314E-0BC6-E66E-D1FAF8DF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13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90BD2-986F-E4A4-5400-B7354059B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F3AA730-30AC-86A8-21B2-6DADD1F45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D3B0FE-B60C-92B9-32B3-D9BF91E63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A09D245-F9AD-8211-13E2-C9D8210D4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1B82CD5-D607-A3F1-4DFB-DE6C309B5F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CFF49FC-7C86-6D81-235D-9B307178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CAFCE69-63DD-942A-87A5-C91AE1C9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08561B2-323A-2565-A4C8-1F2611878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5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507D64-C85E-C106-0079-5161EF5FB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D3F1197-479F-A8BF-BE97-3C9872540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A5C9164-FC6E-CAFA-E81D-E94B24D1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F3CBA10-6662-DCD7-CE29-3E19544CD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6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915FB9-104C-4066-A4B4-C1DC262F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25CCC3-262B-7CFD-74BF-74AFCFEB9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B099E38-6133-3FA6-E941-50843ABA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7B97EB7-2CAF-1484-A0AE-02796D55F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14FD767C-C902-60C0-C5FA-09DA8EBC338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44305" y="1829594"/>
            <a:ext cx="2189672" cy="43878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74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ADD94B4-C6CC-88E8-75FC-C6C81B7FC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1024701-50BD-6946-E405-90BB3D49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BF16D9-A148-A39D-3168-DE4F15142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Espaço Reservado para Imagem 5">
            <a:extLst>
              <a:ext uri="{FF2B5EF4-FFF2-40B4-BE49-F238E27FC236}">
                <a16:creationId xmlns:a16="http://schemas.microsoft.com/office/drawing/2014/main" id="{0D3C16C0-0CE3-38CE-D345-411A1B93CC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9413" y="361950"/>
            <a:ext cx="5716587" cy="5857875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36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8864FF4-3013-1D96-318B-B433D1568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52AB30-9581-8AAA-1EF6-6E388BAC7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2C90C1-FB7E-35B8-27F2-AB50F9EB2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1BB38-EC9C-4753-931E-43588B9D12B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EE18C3-D03A-E583-E1D6-6702F83B8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28358A-A80E-83BA-2159-53785B424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24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61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>
            <a:extLst>
              <a:ext uri="{FF2B5EF4-FFF2-40B4-BE49-F238E27FC236}">
                <a16:creationId xmlns:a16="http://schemas.microsoft.com/office/drawing/2014/main" id="{8FC61F16-CC49-8FFC-D712-9734BFA68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1847" y="1810534"/>
            <a:ext cx="2935179" cy="369424"/>
          </a:xfrm>
        </p:spPr>
        <p:txBody>
          <a:bodyPr>
            <a:noAutofit/>
          </a:bodyPr>
          <a:lstStyle/>
          <a:p>
            <a:r>
              <a:rPr lang="pt-B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 a 07 de novembro de 2025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C86A5F5-4F54-7DB3-75C7-A6294BD17DF4}"/>
              </a:ext>
            </a:extLst>
          </p:cNvPr>
          <p:cNvSpPr txBox="1"/>
          <p:nvPr/>
        </p:nvSpPr>
        <p:spPr>
          <a:xfrm>
            <a:off x="839132" y="2956560"/>
            <a:ext cx="52324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TÍTULO DA APRESENTAÇÃO DO TRABALHO</a:t>
            </a:r>
          </a:p>
          <a:p>
            <a:pPr algn="ctr"/>
            <a:endParaRPr lang="pt-BR" sz="1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t-BR" sz="20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Nome do autor(a), Nome do autor(a)</a:t>
            </a:r>
            <a:endParaRPr lang="pt-BR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5C9E65D-C278-E5B9-AACB-FF2A3C64292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01" t="13944" r="16333" b="11612"/>
          <a:stretch/>
        </p:blipFill>
        <p:spPr>
          <a:xfrm>
            <a:off x="1183639" y="598884"/>
            <a:ext cx="4543387" cy="139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468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445C4-CB78-0E32-86F8-C01282960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E6F97954-7F40-F5FD-6000-C2D5FE1000A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4207" b="-1"/>
          <a:stretch>
            <a:fillRect/>
          </a:stretch>
        </p:blipFill>
        <p:spPr>
          <a:xfrm>
            <a:off x="0" y="5013346"/>
            <a:ext cx="2397760" cy="1844654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AE113337-FBBE-346D-50B9-10E163CA97D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592466" y="0"/>
            <a:ext cx="2599534" cy="2001520"/>
          </a:xfrm>
          <a:prstGeom prst="rect">
            <a:avLst/>
          </a:prstGeom>
        </p:spPr>
      </p:pic>
      <p:sp>
        <p:nvSpPr>
          <p:cNvPr id="3" name="Subtítulo 5">
            <a:extLst>
              <a:ext uri="{FF2B5EF4-FFF2-40B4-BE49-F238E27FC236}">
                <a16:creationId xmlns:a16="http://schemas.microsoft.com/office/drawing/2014/main" id="{A2B6E81F-D1F9-34EE-8BC7-4AF842E837E8}"/>
              </a:ext>
            </a:extLst>
          </p:cNvPr>
          <p:cNvSpPr txBox="1">
            <a:spLocks/>
          </p:cNvSpPr>
          <p:nvPr/>
        </p:nvSpPr>
        <p:spPr>
          <a:xfrm>
            <a:off x="1180499" y="1516426"/>
            <a:ext cx="10304365" cy="44321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Município: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Secretaria ou escola que trabalha(m):</a:t>
            </a:r>
            <a:b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que curso/cursou o Mentoria de Diretores Escolares: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b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 autor(a):</a:t>
            </a:r>
            <a:b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b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 autor(a):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29BE027-892C-C0E6-3B1B-A28E07D6CFF3}"/>
              </a:ext>
            </a:extLst>
          </p:cNvPr>
          <p:cNvSpPr txBox="1"/>
          <p:nvPr/>
        </p:nvSpPr>
        <p:spPr>
          <a:xfrm>
            <a:off x="4663440" y="694944"/>
            <a:ext cx="320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IDENTIFICAÇÃO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CC8D41B-5A4C-C9CB-6D12-F25C350716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33"/>
          <a:stretch/>
        </p:blipFill>
        <p:spPr bwMode="auto">
          <a:xfrm>
            <a:off x="8788541" y="6014124"/>
            <a:ext cx="2688661" cy="465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1942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45E742-8FCF-FD27-E9E0-B53F98FAA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1">
            <a:extLst>
              <a:ext uri="{FF2B5EF4-FFF2-40B4-BE49-F238E27FC236}">
                <a16:creationId xmlns:a16="http://schemas.microsoft.com/office/drawing/2014/main" id="{EF6FE5AA-29BC-23C4-BFA0-92058410B0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341" y="569976"/>
            <a:ext cx="11017318" cy="550164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0406D937-EAD4-2DF2-130D-F599A2351203}"/>
              </a:ext>
            </a:extLst>
          </p:cNvPr>
          <p:cNvSpPr/>
          <p:nvPr/>
        </p:nvSpPr>
        <p:spPr>
          <a:xfrm>
            <a:off x="585216" y="560832"/>
            <a:ext cx="11027664" cy="55016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0117E84-5365-9191-EF61-20F676734543}"/>
              </a:ext>
            </a:extLst>
          </p:cNvPr>
          <p:cNvSpPr txBox="1"/>
          <p:nvPr/>
        </p:nvSpPr>
        <p:spPr>
          <a:xfrm>
            <a:off x="2667000" y="1046185"/>
            <a:ext cx="685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2756327-B1C6-54B9-AD10-8FE7282AAAD9}"/>
              </a:ext>
            </a:extLst>
          </p:cNvPr>
          <p:cNvSpPr txBox="1"/>
          <p:nvPr/>
        </p:nvSpPr>
        <p:spPr>
          <a:xfrm>
            <a:off x="1198880" y="1784613"/>
            <a:ext cx="983488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Promover a troca de experiências e o reconhecimento de práticas na formação continuada em mentoria de diretores escolares de profissionais da educação.</a:t>
            </a:r>
          </a:p>
          <a:p>
            <a:pPr algn="just"/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RELATO ONDE ACONTECEU</a:t>
            </a: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Inserir se o relato da ação implementada ocorreu na secretaria ou na escola e um breve contexto do que foi realizado.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2BDA651-5651-BE55-77AA-2417C3D412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33"/>
          <a:stretch/>
        </p:blipFill>
        <p:spPr bwMode="auto">
          <a:xfrm>
            <a:off x="6116320" y="6277680"/>
            <a:ext cx="2688661" cy="465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1698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45E742-8FCF-FD27-E9E0-B53F98FAA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1">
            <a:extLst>
              <a:ext uri="{FF2B5EF4-FFF2-40B4-BE49-F238E27FC236}">
                <a16:creationId xmlns:a16="http://schemas.microsoft.com/office/drawing/2014/main" id="{EF6FE5AA-29BC-23C4-BFA0-92058410B0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341" y="569976"/>
            <a:ext cx="11017318" cy="550164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0406D937-EAD4-2DF2-130D-F599A2351203}"/>
              </a:ext>
            </a:extLst>
          </p:cNvPr>
          <p:cNvSpPr/>
          <p:nvPr/>
        </p:nvSpPr>
        <p:spPr>
          <a:xfrm>
            <a:off x="585216" y="560832"/>
            <a:ext cx="11027664" cy="55016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2756327-B1C6-54B9-AD10-8FE7282AAAD9}"/>
              </a:ext>
            </a:extLst>
          </p:cNvPr>
          <p:cNvSpPr txBox="1"/>
          <p:nvPr/>
        </p:nvSpPr>
        <p:spPr>
          <a:xfrm>
            <a:off x="1198880" y="1063253"/>
            <a:ext cx="983488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DA AÇÃO</a:t>
            </a: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Escolha um título que represente a essência da ação de formação mais relevante.</a:t>
            </a:r>
          </a:p>
          <a:p>
            <a:pPr algn="just"/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PÚBLICO-ALVO DA AÇÃO</a:t>
            </a: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quem a prática é/foi direcionada? </a:t>
            </a:r>
          </a:p>
          <a:p>
            <a:pPr algn="just"/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JUSTIFICATIVA DA AÇÃO</a:t>
            </a: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desafio ou a necessidade identificada na rede de ensino que motivou a criação desta ação de formação.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2BDA651-5651-BE55-77AA-2417C3D412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33"/>
          <a:stretch/>
        </p:blipFill>
        <p:spPr bwMode="auto">
          <a:xfrm>
            <a:off x="6116320" y="6277680"/>
            <a:ext cx="2688661" cy="465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5680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45E742-8FCF-FD27-E9E0-B53F98FAA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1">
            <a:extLst>
              <a:ext uri="{FF2B5EF4-FFF2-40B4-BE49-F238E27FC236}">
                <a16:creationId xmlns:a16="http://schemas.microsoft.com/office/drawing/2014/main" id="{EF6FE5AA-29BC-23C4-BFA0-92058410B0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341" y="569976"/>
            <a:ext cx="11017318" cy="550164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0406D937-EAD4-2DF2-130D-F599A2351203}"/>
              </a:ext>
            </a:extLst>
          </p:cNvPr>
          <p:cNvSpPr/>
          <p:nvPr/>
        </p:nvSpPr>
        <p:spPr>
          <a:xfrm>
            <a:off x="585216" y="560832"/>
            <a:ext cx="11027664" cy="55016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2756327-B1C6-54B9-AD10-8FE7282AAAD9}"/>
              </a:ext>
            </a:extLst>
          </p:cNvPr>
          <p:cNvSpPr txBox="1"/>
          <p:nvPr/>
        </p:nvSpPr>
        <p:spPr>
          <a:xfrm>
            <a:off x="1198880" y="1063253"/>
            <a:ext cx="983488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DESCRIÇÃO DA AÇÃO</a:t>
            </a: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os principais elementos da ação e sua metodologia: etapas, público-alvo, conteúdos, carga horária, formato (online, presencial, híbrido), ferramentas utilizadas, papel dos diferentes atores envolvidos e recursos mobilizados.</a:t>
            </a:r>
          </a:p>
          <a:p>
            <a:pPr algn="just"/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2BDA651-5651-BE55-77AA-2417C3D412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33"/>
          <a:stretch/>
        </p:blipFill>
        <p:spPr bwMode="auto">
          <a:xfrm>
            <a:off x="6116320" y="6277680"/>
            <a:ext cx="2688661" cy="465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195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45E742-8FCF-FD27-E9E0-B53F98FAA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1">
            <a:extLst>
              <a:ext uri="{FF2B5EF4-FFF2-40B4-BE49-F238E27FC236}">
                <a16:creationId xmlns:a16="http://schemas.microsoft.com/office/drawing/2014/main" id="{EF6FE5AA-29BC-23C4-BFA0-92058410B0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341" y="569976"/>
            <a:ext cx="11017318" cy="550164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0406D937-EAD4-2DF2-130D-F599A2351203}"/>
              </a:ext>
            </a:extLst>
          </p:cNvPr>
          <p:cNvSpPr/>
          <p:nvPr/>
        </p:nvSpPr>
        <p:spPr>
          <a:xfrm>
            <a:off x="585216" y="560832"/>
            <a:ext cx="11027664" cy="55016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2756327-B1C6-54B9-AD10-8FE7282AAAD9}"/>
              </a:ext>
            </a:extLst>
          </p:cNvPr>
          <p:cNvSpPr txBox="1"/>
          <p:nvPr/>
        </p:nvSpPr>
        <p:spPr>
          <a:xfrm>
            <a:off x="1198880" y="1063253"/>
            <a:ext cx="98348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DA AÇÃO</a:t>
            </a: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Impactos (qualitativos e quantitativos), caso tenha para compartilhar (qualitativos e quantitativos).</a:t>
            </a:r>
          </a:p>
          <a:p>
            <a:pPr algn="just"/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2BDA651-5651-BE55-77AA-2417C3D412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33"/>
          <a:stretch/>
        </p:blipFill>
        <p:spPr bwMode="auto">
          <a:xfrm>
            <a:off x="6116320" y="6277680"/>
            <a:ext cx="2688661" cy="465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657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42579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448fc7e-4d0f-4d28-9e1f-cc6fcd45641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3A3A483CE98D24F9F3B34EB3F44FB8B" ma:contentTypeVersion="6" ma:contentTypeDescription="Crie um novo documento." ma:contentTypeScope="" ma:versionID="66bfebd4d29f9c5c8cab2f286d697fbd">
  <xsd:schema xmlns:xsd="http://www.w3.org/2001/XMLSchema" xmlns:xs="http://www.w3.org/2001/XMLSchema" xmlns:p="http://schemas.microsoft.com/office/2006/metadata/properties" xmlns:ns3="8448fc7e-4d0f-4d28-9e1f-cc6fcd456413" targetNamespace="http://schemas.microsoft.com/office/2006/metadata/properties" ma:root="true" ma:fieldsID="7c924b06b0989fe429655f8a230e3535" ns3:_="">
    <xsd:import namespace="8448fc7e-4d0f-4d28-9e1f-cc6fcd45641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48fc7e-4d0f-4d28-9e1f-cc6fcd45641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96AE04-B2BD-45FE-8306-CBFC5BD1F6FA}">
  <ds:schemaRefs>
    <ds:schemaRef ds:uri="http://schemas.openxmlformats.org/package/2006/metadata/core-properties"/>
    <ds:schemaRef ds:uri="http://purl.org/dc/terms/"/>
    <ds:schemaRef ds:uri="8448fc7e-4d0f-4d28-9e1f-cc6fcd456413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BAA65F0-3BEB-4B20-8A49-89FAAC7183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48fc7e-4d0f-4d28-9e1f-cc6fcd4564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C2CA66-E2E8-49D6-9B99-AEA4D20177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234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AQUI</dc:title>
  <dc:creator>Daniel Rossano Serra Araujo Batista (GM/ACS/DEFENDER/MEC)</dc:creator>
  <cp:lastModifiedBy>Jéssica Veloso Morito</cp:lastModifiedBy>
  <cp:revision>27</cp:revision>
  <cp:lastPrinted>2025-08-08T15:11:15Z</cp:lastPrinted>
  <dcterms:created xsi:type="dcterms:W3CDTF">2024-04-17T14:25:00Z</dcterms:created>
  <dcterms:modified xsi:type="dcterms:W3CDTF">2025-10-09T02:31:22Z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0x010100F3A3A483CE98D24F9F3B34EB3F44FB8B</vt:lpwstr>
  </property>
</Properties>
</file>